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2C06D-7349-E998-11BD-F64280300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CBAE48-2D55-5942-2B09-779510FC3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9377B2-BEDF-1D97-CD4E-FBD3C48E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ED9172-EADF-8CF0-B60D-227DB930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CC0A39-6421-7BCA-F458-B1E5EAA4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71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7952D-78FD-C1AB-87CB-76E825C7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3FB61D-E347-EE2B-6A0D-377D352B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3453A9-A7CF-2A3E-4E5B-403DC592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5DDE25-2B8F-0866-81BA-4BC0EC1D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ECC78B-4079-81AD-7AD2-E208B83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2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2DECD21-1724-18F8-DD47-6576B8662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C0CD06-F29F-8C28-AA00-670FB584F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BC0F96-B3B7-2E2E-B4B8-680EE21E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C7F307-40DA-081A-63C6-96499B4D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4D53BB-5BBE-832F-1C8B-5E6E47F8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86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10276-0912-4328-6A27-672398E3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E1F04D-18CB-EAD7-99CE-A45D68AB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E593C7-C8E5-D70F-896E-CAF0AF5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C0C9CC-96A4-78B2-481C-ECCA3ADF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0B60DF-6BD1-B005-812F-B1431FA4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8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16535-B5E1-ABBE-6E56-7134912C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200330-674C-BD39-290F-F35A2AC97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85080A-228F-900B-FF7A-6E7B6FBE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1A8C89-9DDD-F19C-99BC-527AAECC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E16712-C895-A3A2-F24E-98F1E214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0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C7C769-253F-B104-9355-1406080F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5A34F-36EF-AAA7-9B21-4D852083B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47EA70-3D2E-05FC-5FAE-AD92AA9EE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C9A164-54EB-38C1-5906-F83F2F5E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6D399B-8C48-619C-392C-7CBDBF40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EDBFCF-8A38-5524-6BBE-3B6FFFF8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84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7D33D-FC23-3CE4-2E7B-B55B16D4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F75040-E274-5B50-7263-848072A1D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DAD21A-EC2C-6B6F-4518-5F270014D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8699DE7-B0EC-B2FA-3469-CC99CF17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141A2CE-3D6C-836F-7786-D9AEEF397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9E37F90-0391-17E4-23D0-C77D33FD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4CBA1F-1EF2-D11D-BB4A-44640640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38C02D5-715D-F860-DD80-F02716D8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87DA9-5677-42F7-EEC6-ADE2E08A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31729C7-CE51-29FE-073F-0276B781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F93C06-2AFE-523C-A519-B0BB9395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686AB58-1FCA-6D5E-6598-61E7CADF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7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EF8FFD1-1366-4DEC-384B-A92F981E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F7BC8D7-6EE9-3A9E-9A4C-709BB5B0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B1E06F-15E3-98DE-D5B5-F9015855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93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A644E-BF65-7318-2444-ED4EEEB1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0C80C3-276A-B8B1-8CB0-546002260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926E0E3-03D7-95E1-3223-24741DEFB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AE042D-7230-17DA-A999-C3AD48AD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E82C39-4995-C8B7-E6F8-1F3A038A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54C364E-3188-EC71-38EC-5AFA9360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26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1112A-D409-4176-4546-30F140D8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6234CE5-FFA9-551D-2106-5A47EEC9A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3E03E6-5429-2A5D-EC4E-C6A9A2CEE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FE9185-266F-BEB1-5200-D1869FCC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2C1A62-9BFD-A461-CC9A-A0D6053E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A346C2-9EB2-17C8-5FBD-7D2F7A31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93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055E5F9-F0A8-FEB4-AB76-66FF9BD5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70FE10-8AE2-3369-84C1-A04913ED9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AC9446-35E6-32D9-EAEB-433D41408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C087-DF49-4721-95F8-AFABAA9F01FD}" type="datetimeFigureOut">
              <a:rPr lang="pl-PL" smtClean="0"/>
              <a:t>04.04.2025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65890D-7C1B-9649-6FED-5D96C6D3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BE49E9-92E4-63CA-2D4C-634ACE282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E22F-3E36-4454-AACC-3A4600C64E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5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80CB3B-DC41-0DFD-0687-50B81A598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>
                <a:latin typeface="Bookman Old Style" panose="02050604050505020204" pitchFamily="18" charset="0"/>
              </a:rPr>
            </a:br>
            <a:br>
              <a:rPr lang="pl-PL" dirty="0">
                <a:latin typeface="Bookman Old Style" panose="02050604050505020204" pitchFamily="18" charset="0"/>
              </a:rPr>
            </a:br>
            <a:r>
              <a:rPr lang="pl-PL" dirty="0">
                <a:latin typeface="Bookman Old Style" panose="02050604050505020204" pitchFamily="18" charset="0"/>
              </a:rPr>
              <a:t>Rada ds. przeciwdziałania przemocy domowej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585D74-2C73-1498-C522-4956A05DA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latin typeface="Bookman Old Style" panose="02050604050505020204" pitchFamily="18" charset="0"/>
            </a:endParaRPr>
          </a:p>
          <a:p>
            <a:r>
              <a:rPr lang="pl-PL" dirty="0">
                <a:latin typeface="Bookman Old Style" panose="02050604050505020204" pitchFamily="18" charset="0"/>
              </a:rPr>
              <a:t>Podsumowanie prac Rady (2022-2025)</a:t>
            </a:r>
          </a:p>
          <a:p>
            <a:endParaRPr lang="pl-PL" dirty="0">
              <a:latin typeface="Bookman Old Style" panose="020506040505050202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D80589-540A-F8FB-2DD0-33C05D87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976" y="365125"/>
            <a:ext cx="1159069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F421685-A175-A9AC-92C2-1A91F713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10" y="561594"/>
            <a:ext cx="8907780" cy="573481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8EF8742-7F9B-35AA-47DB-58B523A4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810" y="258593"/>
            <a:ext cx="1269507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3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C7CBD5-DE8D-0C17-F5B2-DFA203F7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ookman Old Style" panose="02050604050505020204" pitchFamily="18" charset="0"/>
              </a:rPr>
              <a:t>Prace Rady 2022-2025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186937-3E94-A2DE-0B8B-F6249506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954522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Bookman Old Style" panose="02050604050505020204" pitchFamily="18" charset="0"/>
              </a:rPr>
              <a:t>Prace nad projektem rozporządzenia Rady Ministrów w sprawie procedury „Niebieskie Karty” oraz wzorów formularzy „Niebieska Karta”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BA019F-C3D5-0F15-304F-D8206C6E8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4" y="2956264"/>
            <a:ext cx="2787589" cy="390173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754160F-9391-A076-D5B2-D891C543D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8" y="3062796"/>
            <a:ext cx="2787589" cy="37952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78F8782-6754-01E9-2362-5422C8AEA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462" y="3429000"/>
            <a:ext cx="2428783" cy="28829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62D4609-F6A5-58D1-3AB9-EF8A4DBE4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050" y="3429000"/>
            <a:ext cx="2227556" cy="2882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9C55B1D-6A5D-5BA1-A324-E8E3A392A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976" y="365125"/>
            <a:ext cx="1159069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4E193F-4811-65DF-6B6C-5E05947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ookman Old Style" panose="02050604050505020204" pitchFamily="18" charset="0"/>
              </a:rPr>
              <a:t>Prace Rady 2022-2025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28CC78-1801-52D3-3430-10ABD3698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latin typeface="Bookman Old Style" panose="02050604050505020204" pitchFamily="18" charset="0"/>
              </a:rPr>
              <a:t>- Program potwierdzania kwalifikacji osób pracujących w obszarze przeciwdziałania przemocy w rodzinie w tym w szczególności rodzin </a:t>
            </a:r>
            <a:br>
              <a:rPr lang="pl-PL" dirty="0">
                <a:latin typeface="Bookman Old Style" panose="02050604050505020204" pitchFamily="18" charset="0"/>
              </a:rPr>
            </a:br>
            <a:r>
              <a:rPr lang="pl-PL" dirty="0">
                <a:latin typeface="Bookman Old Style" panose="02050604050505020204" pitchFamily="18" charset="0"/>
              </a:rPr>
              <a:t>z problemem uzależnień z dnia </a:t>
            </a:r>
            <a:r>
              <a:rPr lang="pl-PL" b="1" dirty="0">
                <a:latin typeface="Bookman Old Style" panose="02050604050505020204" pitchFamily="18" charset="0"/>
              </a:rPr>
              <a:t>23.08.2022</a:t>
            </a:r>
            <a:r>
              <a:rPr lang="pl-PL" dirty="0">
                <a:latin typeface="Bookman Old Style" panose="02050604050505020204" pitchFamily="18" charset="0"/>
              </a:rPr>
              <a:t> r.</a:t>
            </a:r>
          </a:p>
          <a:p>
            <a:pPr marL="0" indent="0">
              <a:buNone/>
            </a:pPr>
            <a:endParaRPr lang="pl-PL" dirty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pl-PL" dirty="0">
                <a:latin typeface="Bookman Old Style" panose="02050604050505020204" pitchFamily="18" charset="0"/>
              </a:rPr>
              <a:t>Program potwierdzania kwalifikacji osób pracujących w obszarze przeciwdziałania przemocy domowej w tym w szczególności rodzin </a:t>
            </a:r>
            <a:br>
              <a:rPr lang="pl-PL" dirty="0">
                <a:latin typeface="Bookman Old Style" panose="02050604050505020204" pitchFamily="18" charset="0"/>
              </a:rPr>
            </a:br>
            <a:r>
              <a:rPr lang="pl-PL" dirty="0">
                <a:latin typeface="Bookman Old Style" panose="02050604050505020204" pitchFamily="18" charset="0"/>
              </a:rPr>
              <a:t>z problemem uzależnień z dnia </a:t>
            </a:r>
            <a:r>
              <a:rPr lang="pl-PL" b="1" dirty="0">
                <a:latin typeface="Bookman Old Style" panose="02050604050505020204" pitchFamily="18" charset="0"/>
              </a:rPr>
              <a:t>28.08.2023</a:t>
            </a:r>
            <a:r>
              <a:rPr lang="pl-PL" dirty="0">
                <a:latin typeface="Bookman Old Style" panose="02050604050505020204" pitchFamily="18" charset="0"/>
              </a:rPr>
              <a:t> r.</a:t>
            </a:r>
          </a:p>
          <a:p>
            <a:pPr>
              <a:buFontTx/>
              <a:buChar char="-"/>
            </a:pPr>
            <a:endParaRPr lang="pl-PL" dirty="0">
              <a:latin typeface="Bookman Old Style" panose="02050604050505020204" pitchFamily="18" charset="0"/>
            </a:endParaRPr>
          </a:p>
          <a:p>
            <a:r>
              <a:rPr lang="pl-PL" dirty="0">
                <a:latin typeface="Bookman Old Style" panose="02050604050505020204" pitchFamily="18" charset="0"/>
              </a:rPr>
              <a:t>Kryteria oceny rozmowy z klientem;</a:t>
            </a:r>
          </a:p>
          <a:p>
            <a:r>
              <a:rPr lang="pl-PL" dirty="0">
                <a:latin typeface="Bookman Old Style" panose="02050604050505020204" pitchFamily="18" charset="0"/>
              </a:rPr>
              <a:t>Formularz zgłoszeniowy;</a:t>
            </a:r>
          </a:p>
          <a:p>
            <a:r>
              <a:rPr lang="pl-PL" dirty="0">
                <a:latin typeface="Bookman Old Style" panose="02050604050505020204" pitchFamily="18" charset="0"/>
              </a:rPr>
              <a:t>Oświadczenie.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7CAE3C-C8D9-CAFB-2B39-C057D835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976" y="365125"/>
            <a:ext cx="1159069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9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2C157F-8E38-26B4-7A46-B6B50CBC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ookman Old Style" panose="02050604050505020204" pitchFamily="18" charset="0"/>
              </a:rPr>
              <a:t>Prace Rady 2022-2025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D6449B-9170-6FE6-352D-03FB8FFDF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latin typeface="Bookman Old Style" panose="02050604050505020204" pitchFamily="18" charset="0"/>
              </a:rPr>
              <a:t>Pytania egzaminacyjne</a:t>
            </a:r>
          </a:p>
          <a:p>
            <a:pPr marL="0" indent="0">
              <a:buNone/>
            </a:pPr>
            <a:r>
              <a:rPr lang="pl-PL" dirty="0">
                <a:latin typeface="Bookman Old Style" panose="02050604050505020204" pitchFamily="18" charset="0"/>
              </a:rPr>
              <a:t>2022 r. 215 pytań</a:t>
            </a:r>
          </a:p>
          <a:p>
            <a:pPr marL="0" indent="0">
              <a:buNone/>
            </a:pPr>
            <a:r>
              <a:rPr lang="pl-PL" dirty="0">
                <a:latin typeface="Bookman Old Style" panose="02050604050505020204" pitchFamily="18" charset="0"/>
              </a:rPr>
              <a:t>2023 r. 225 pytań</a:t>
            </a:r>
          </a:p>
          <a:p>
            <a:pPr marL="0" indent="0">
              <a:buNone/>
            </a:pPr>
            <a:r>
              <a:rPr lang="pl-PL" dirty="0">
                <a:latin typeface="Bookman Old Style" panose="02050604050505020204" pitchFamily="18" charset="0"/>
              </a:rPr>
              <a:t>2024 r.  216 pytań</a:t>
            </a:r>
          </a:p>
          <a:p>
            <a:pPr marL="0" indent="0">
              <a:buNone/>
            </a:pPr>
            <a:endParaRPr lang="pl-PL" dirty="0">
              <a:latin typeface="Bookman Old Style" panose="02050604050505020204" pitchFamily="18" charset="0"/>
            </a:endParaRPr>
          </a:p>
          <a:p>
            <a:r>
              <a:rPr lang="pl-PL" b="1" dirty="0">
                <a:latin typeface="Bookman Old Style" panose="02050604050505020204" pitchFamily="18" charset="0"/>
              </a:rPr>
              <a:t>Casusy (7-13)</a:t>
            </a:r>
          </a:p>
          <a:p>
            <a:endParaRPr lang="pl-PL" b="1" dirty="0">
              <a:latin typeface="Bookman Old Style" panose="02050604050505020204" pitchFamily="18" charset="0"/>
            </a:endParaRPr>
          </a:p>
          <a:p>
            <a:r>
              <a:rPr lang="pl-PL" b="1" dirty="0">
                <a:latin typeface="Bookman Old Style" panose="02050604050505020204" pitchFamily="18" charset="0"/>
              </a:rPr>
              <a:t>Spis aktów prawnych</a:t>
            </a:r>
          </a:p>
          <a:p>
            <a:endParaRPr lang="pl-PL" b="1" dirty="0">
              <a:latin typeface="Bookman Old Style" panose="02050604050505020204" pitchFamily="18" charset="0"/>
            </a:endParaRPr>
          </a:p>
          <a:p>
            <a:r>
              <a:rPr lang="pl-PL" b="1" dirty="0">
                <a:latin typeface="Bookman Old Style" panose="02050604050505020204" pitchFamily="18" charset="0"/>
              </a:rPr>
              <a:t>Spis lektur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72835D-0EBD-4B0F-8DE4-436025B4C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976" y="365125"/>
            <a:ext cx="1159069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700C20-67AA-649E-84F3-11873D38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>
                <a:latin typeface="Bookman Old Style" panose="02050604050505020204" pitchFamily="18" charset="0"/>
              </a:rPr>
            </a:br>
            <a:r>
              <a:rPr lang="pl-PL" dirty="0">
                <a:latin typeface="Bookman Old Style" panose="02050604050505020204" pitchFamily="18" charset="0"/>
              </a:rPr>
              <a:t>EGZAMINY 2022-2025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F81E90-7D97-5128-B06D-1F09135B7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b="1" dirty="0">
                <a:latin typeface="Bookman Old Style" panose="02050604050505020204" pitchFamily="18" charset="0"/>
              </a:rPr>
              <a:t>Liczba osób </a:t>
            </a:r>
            <a:r>
              <a:rPr lang="pl-PL" b="1" u="sng" dirty="0">
                <a:latin typeface="Bookman Old Style" panose="02050604050505020204" pitchFamily="18" charset="0"/>
              </a:rPr>
              <a:t>przystępujących do egzaminu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2022 r. - 11 osób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2023 r. - 21 osób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2024 r. - 25 osób</a:t>
            </a:r>
          </a:p>
          <a:p>
            <a:pPr marL="0" indent="0">
              <a:buNone/>
            </a:pPr>
            <a:r>
              <a:rPr lang="pl-PL" b="1" dirty="0">
                <a:latin typeface="Bookman Old Style" panose="02050604050505020204" pitchFamily="18" charset="0"/>
              </a:rPr>
              <a:t>Łącznie: 57 osób</a:t>
            </a:r>
          </a:p>
          <a:p>
            <a:endParaRPr lang="pl-PL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Bookman Old Style" panose="02050604050505020204" pitchFamily="18" charset="0"/>
              </a:rPr>
              <a:t>Liczba osób, które </a:t>
            </a:r>
            <a:r>
              <a:rPr lang="pl-PL" b="1" u="sng" dirty="0">
                <a:latin typeface="Bookman Old Style" panose="02050604050505020204" pitchFamily="18" charset="0"/>
              </a:rPr>
              <a:t>zdały egzamin </a:t>
            </a:r>
            <a:r>
              <a:rPr lang="pl-PL" b="1" dirty="0">
                <a:latin typeface="Bookman Old Style" panose="02050604050505020204" pitchFamily="18" charset="0"/>
              </a:rPr>
              <a:t>i otrzymały Certyfikat Specjalisty, w tym z wyróżnieniem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2022 r. – 9 osób zdało egzamin w tym 4 z wyróżnieniem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2023 r. - 21 osób zdało egzamin w tym 13 osób z wyróżnieniem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2024 r. – 24 osoby zdały egzamin w tym 20 osób z wyróżnieniem</a:t>
            </a:r>
          </a:p>
          <a:p>
            <a:pPr marL="0" indent="0">
              <a:buNone/>
            </a:pPr>
            <a:r>
              <a:rPr lang="pl-PL" b="1" dirty="0">
                <a:latin typeface="Bookman Old Style" panose="02050604050505020204" pitchFamily="18" charset="0"/>
              </a:rPr>
              <a:t>Łącznie: 54 osoby w tym 37 osób z wyróżnieniem</a:t>
            </a:r>
          </a:p>
          <a:p>
            <a:endParaRPr lang="pl-PL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Bookman Old Style" panose="02050604050505020204" pitchFamily="18" charset="0"/>
              </a:rPr>
              <a:t>Liczba osób, które </a:t>
            </a:r>
            <a:r>
              <a:rPr lang="pl-PL" b="1" u="sng" dirty="0">
                <a:latin typeface="Bookman Old Style" panose="02050604050505020204" pitchFamily="18" charset="0"/>
              </a:rPr>
              <a:t>nie zdały egzaminu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2022 r. – 2 osoby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2023 r. – nie dotyczy</a:t>
            </a:r>
          </a:p>
          <a:p>
            <a:r>
              <a:rPr lang="pl-PL" dirty="0">
                <a:latin typeface="Bookman Old Style" panose="02050604050505020204" pitchFamily="18" charset="0"/>
              </a:rPr>
              <a:t>2024 r.  - nie dotyczy</a:t>
            </a:r>
          </a:p>
          <a:p>
            <a:pPr marL="0" indent="0">
              <a:buNone/>
            </a:pPr>
            <a:r>
              <a:rPr lang="pl-PL" b="1" dirty="0">
                <a:latin typeface="Bookman Old Style" panose="02050604050505020204" pitchFamily="18" charset="0"/>
              </a:rPr>
              <a:t>Łącznie: 2 osoby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08C2D2F-D8FB-41EB-7F44-77890C9A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976" y="365125"/>
            <a:ext cx="1159069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6D244F-D0A6-14F1-8291-F183F77D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7504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800" b="1" dirty="0">
                <a:latin typeface="Bookman Old Style" panose="02050604050505020204" pitchFamily="18" charset="0"/>
              </a:rPr>
            </a:br>
            <a:br>
              <a:rPr lang="pl-PL" sz="2800" b="1" dirty="0">
                <a:latin typeface="Bookman Old Style" panose="02050604050505020204" pitchFamily="18" charset="0"/>
              </a:rPr>
            </a:br>
            <a:br>
              <a:rPr lang="pl-PL" sz="2800" b="1" dirty="0">
                <a:latin typeface="Bookman Old Style" panose="02050604050505020204" pitchFamily="18" charset="0"/>
              </a:rPr>
            </a:br>
            <a:br>
              <a:rPr lang="pl-PL" sz="2800" b="1" dirty="0">
                <a:latin typeface="Bookman Old Style" panose="02050604050505020204" pitchFamily="18" charset="0"/>
              </a:rPr>
            </a:br>
            <a:br>
              <a:rPr lang="pl-PL" sz="2800" b="1" dirty="0">
                <a:latin typeface="Bookman Old Style" panose="02050604050505020204" pitchFamily="18" charset="0"/>
              </a:rPr>
            </a:br>
            <a:br>
              <a:rPr lang="pl-PL" sz="2800" b="1" dirty="0">
                <a:latin typeface="Bookman Old Style" panose="02050604050505020204" pitchFamily="18" charset="0"/>
              </a:rPr>
            </a:br>
            <a:r>
              <a:rPr lang="pl-PL" sz="2800" b="1" dirty="0">
                <a:latin typeface="Bookman Old Style" panose="02050604050505020204" pitchFamily="18" charset="0"/>
              </a:rPr>
              <a:t>W latach 2022-2025 odbyło się 15 posiedzeń.</a:t>
            </a:r>
            <a:br>
              <a:rPr lang="pl-PL" sz="2800" b="1" dirty="0">
                <a:latin typeface="Bookman Old Style" panose="02050604050505020204" pitchFamily="18" charset="0"/>
              </a:rPr>
            </a:br>
            <a:br>
              <a:rPr lang="pl-PL" sz="2800" b="1" dirty="0">
                <a:latin typeface="Bookman Old Style" panose="02050604050505020204" pitchFamily="18" charset="0"/>
              </a:rPr>
            </a:br>
            <a:br>
              <a:rPr lang="pl-PL" dirty="0">
                <a:latin typeface="Bookman Old Style" panose="02050604050505020204" pitchFamily="18" charset="0"/>
              </a:rPr>
            </a:br>
            <a:br>
              <a:rPr lang="pl-PL" dirty="0">
                <a:latin typeface="Bookman Old Style" panose="02050604050505020204" pitchFamily="18" charset="0"/>
              </a:rPr>
            </a:br>
            <a:br>
              <a:rPr lang="pl-PL" dirty="0">
                <a:latin typeface="Bookman Old Style" panose="02050604050505020204" pitchFamily="18" charset="0"/>
              </a:rPr>
            </a:br>
            <a:br>
              <a:rPr lang="pl-PL" dirty="0">
                <a:latin typeface="Bookman Old Style" panose="02050604050505020204" pitchFamily="18" charset="0"/>
              </a:rPr>
            </a:br>
            <a:endParaRPr lang="pl-PL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93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275</Words>
  <Application>Microsoft Office PowerPoint</Application>
  <PresentationFormat>Panoramiczny</PresentationFormat>
  <Paragraphs>43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Motyw pakietu Office</vt:lpstr>
      <vt:lpstr>  Rada ds. przeciwdziałania przemocy domowej</vt:lpstr>
      <vt:lpstr>Prezentacja programu PowerPoint</vt:lpstr>
      <vt:lpstr>Prace Rady 2022-2025</vt:lpstr>
      <vt:lpstr>Prace Rady 2022-2025</vt:lpstr>
      <vt:lpstr>Prace Rady 2022-2025</vt:lpstr>
      <vt:lpstr> EGZAMINY 2022-2025</vt:lpstr>
      <vt:lpstr>      W latach 2022-2025 odbyło się 15 posiedzeń.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Iwona Matysiak</dc:creator>
  <cp:lastModifiedBy>Iwona Matysiak</cp:lastModifiedBy>
  <cp:revision>7</cp:revision>
  <dcterms:created xsi:type="dcterms:W3CDTF">2025-03-13T12:02:51Z</dcterms:created>
  <dcterms:modified xsi:type="dcterms:W3CDTF">2025-04-04T11:32:26Z</dcterms:modified>
</cp:coreProperties>
</file>